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749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17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80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848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966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60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518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593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1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874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07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9913-A1BB-42ED-B280-4003F490348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2F773-B149-4C5E-9BB8-B2AC1C95D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729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785950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accent3"/>
                </a:solidFill>
              </a:rPr>
              <a:t/>
            </a:r>
            <a:br>
              <a:rPr lang="sl-SI" dirty="0" smtClean="0">
                <a:solidFill>
                  <a:schemeClr val="accent3"/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5786" y="4500570"/>
            <a:ext cx="7643866" cy="1500198"/>
          </a:xfrm>
        </p:spPr>
        <p:txBody>
          <a:bodyPr>
            <a:noAutofit/>
          </a:bodyPr>
          <a:lstStyle/>
          <a:p>
            <a:r>
              <a:rPr lang="sl-SI" sz="4000" b="1" dirty="0" smtClean="0">
                <a:solidFill>
                  <a:schemeClr val="accent3"/>
                </a:solidFill>
              </a:rPr>
              <a:t>Vseslovenski </a:t>
            </a:r>
            <a:br>
              <a:rPr lang="sl-SI" sz="4000" b="1" dirty="0" smtClean="0">
                <a:solidFill>
                  <a:schemeClr val="accent3"/>
                </a:solidFill>
              </a:rPr>
            </a:br>
            <a:r>
              <a:rPr lang="sl-SI" sz="4000" b="1" dirty="0" smtClean="0">
                <a:solidFill>
                  <a:schemeClr val="accent3"/>
                </a:solidFill>
              </a:rPr>
              <a:t>ozaveščevalno-humanitarni projekt</a:t>
            </a:r>
            <a:endParaRPr lang="sl-SI" sz="4000" dirty="0"/>
          </a:p>
        </p:txBody>
      </p:sp>
      <p:pic>
        <p:nvPicPr>
          <p:cNvPr id="4" name="Slika 3" descr="C:\Users\Jelena\Desktop\TANDEM ZAGORJE\JTMzS2015\JTMzS_logo-dopis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500042"/>
            <a:ext cx="4857784" cy="3429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5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22" y="3500439"/>
            <a:ext cx="3751091" cy="3422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304" y="0"/>
            <a:ext cx="3178696" cy="24069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410253" y="589732"/>
            <a:ext cx="85483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100" b="1" dirty="0" smtClean="0">
                <a:latin typeface="Albertus Medium" panose="020E0602030304020304" pitchFamily="34" charset="0"/>
              </a:rPr>
              <a:t>JAZ, TI, MI ZA SLOVENIJO – </a:t>
            </a:r>
          </a:p>
          <a:p>
            <a:r>
              <a:rPr lang="sl-SI" sz="2700" b="1" dirty="0" smtClean="0">
                <a:latin typeface="Albertus Medium" panose="020E0602030304020304" pitchFamily="34" charset="0"/>
              </a:rPr>
              <a:t>stara plastenka za nov inkubator</a:t>
            </a:r>
          </a:p>
          <a:p>
            <a:pPr>
              <a:lnSpc>
                <a:spcPct val="150000"/>
              </a:lnSpc>
            </a:pPr>
            <a:endParaRPr lang="sl-SI" sz="3100" dirty="0" smtClean="0">
              <a:solidFill>
                <a:prstClr val="black"/>
              </a:solidFill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endParaRPr lang="sl-SI" sz="20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100" dirty="0" smtClean="0">
                <a:latin typeface="Albertus Medium" panose="020E0602030304020304" pitchFamily="34" charset="0"/>
              </a:rPr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0" r="3752" b="5772"/>
          <a:stretch/>
        </p:blipFill>
        <p:spPr bwMode="auto">
          <a:xfrm>
            <a:off x="3786182" y="2285992"/>
            <a:ext cx="2645613" cy="25593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" b="3493"/>
          <a:stretch/>
        </p:blipFill>
        <p:spPr bwMode="auto">
          <a:xfrm>
            <a:off x="714348" y="1714488"/>
            <a:ext cx="3495332" cy="34219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031569"/>
            <a:ext cx="2974642" cy="28000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6413933" y="3000373"/>
            <a:ext cx="22425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900" b="1" dirty="0" smtClean="0">
                <a:solidFill>
                  <a:schemeClr val="accent3">
                    <a:lumMod val="75000"/>
                  </a:schemeClr>
                </a:solidFill>
              </a:rPr>
              <a:t>Primer snovnega toka odpadne plastenke</a:t>
            </a:r>
            <a:endParaRPr lang="sl-SI" sz="19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Slika 10"/>
          <p:cNvPicPr/>
          <p:nvPr/>
        </p:nvPicPr>
        <p:blipFill>
          <a:blip r:embed="rId8"/>
          <a:srcRect l="49714" t="25192" r="34386" b="52500"/>
          <a:stretch>
            <a:fillRect/>
          </a:stretch>
        </p:blipFill>
        <p:spPr bwMode="auto">
          <a:xfrm>
            <a:off x="1142976" y="5643578"/>
            <a:ext cx="164307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72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Diaprojekcija na zaslonu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 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Ekošola</dc:creator>
  <cp:lastModifiedBy>Ekošola</cp:lastModifiedBy>
  <cp:revision>1</cp:revision>
  <dcterms:created xsi:type="dcterms:W3CDTF">2016-09-29T08:32:56Z</dcterms:created>
  <dcterms:modified xsi:type="dcterms:W3CDTF">2016-09-29T08:33:15Z</dcterms:modified>
</cp:coreProperties>
</file>